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  <p:sldId id="266" r:id="rId12"/>
    <p:sldId id="264" r:id="rId13"/>
    <p:sldId id="265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A27"/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F519B7-1581-4380-9BED-9DA8647E1243}" v="19" dt="2020-10-12T13:52:10.8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Julian" userId="29300715-b10e-48a2-887f-b7fa4e9e6130" providerId="ADAL" clId="{6AF519B7-1581-4380-9BED-9DA8647E1243}"/>
    <pc:docChg chg="custSel addSld modSld">
      <pc:chgData name="John Julian" userId="29300715-b10e-48a2-887f-b7fa4e9e6130" providerId="ADAL" clId="{6AF519B7-1581-4380-9BED-9DA8647E1243}" dt="2020-10-12T13:52:10.878" v="91"/>
      <pc:docMkLst>
        <pc:docMk/>
      </pc:docMkLst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3860169897" sldId="256"/>
        </pc:sldMkLst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3860169897" sldId="256"/>
            <ac:picMk id="4" creationId="{8007D2C9-0D9D-406E-9557-F89E8E8BE5DD}"/>
          </ac:picMkLst>
        </pc:picChg>
      </pc:sldChg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3538560863" sldId="257"/>
        </pc:sldMkLst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3538560863" sldId="257"/>
            <ac:picMk id="4" creationId="{0E432440-A7C5-4A01-BB9D-4B7BC5F8FBB6}"/>
          </ac:picMkLst>
        </pc:picChg>
      </pc:sldChg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2752449883" sldId="258"/>
        </pc:sldMkLst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2752449883" sldId="258"/>
            <ac:picMk id="4" creationId="{DE94F9DD-0AFA-4DCE-A305-CA67EAFA886A}"/>
          </ac:picMkLst>
        </pc:picChg>
      </pc:sldChg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3993472695" sldId="259"/>
        </pc:sldMkLst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3993472695" sldId="259"/>
            <ac:picMk id="3" creationId="{20DE17FF-3CFE-454E-9A3D-74E4EDF75376}"/>
          </ac:picMkLst>
        </pc:picChg>
      </pc:sldChg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1370816437" sldId="260"/>
        </pc:sldMkLst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1370816437" sldId="260"/>
            <ac:picMk id="5" creationId="{9687D999-4145-4C29-B729-3F02EBDEF4DD}"/>
          </ac:picMkLst>
        </pc:picChg>
      </pc:sldChg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4114238453" sldId="261"/>
        </pc:sldMkLst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4114238453" sldId="261"/>
            <ac:picMk id="3" creationId="{7018D41B-1EA1-426D-A473-066F0E3D7F29}"/>
          </ac:picMkLst>
        </pc:picChg>
      </pc:sldChg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989610931" sldId="262"/>
        </pc:sldMkLst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989610931" sldId="262"/>
            <ac:picMk id="3" creationId="{1D991128-FA69-4029-BA12-5B017B87E070}"/>
          </ac:picMkLst>
        </pc:picChg>
      </pc:sldChg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4002668557" sldId="263"/>
        </pc:sldMkLst>
        <pc:spChg chg="mod">
          <ac:chgData name="John Julian" userId="29300715-b10e-48a2-887f-b7fa4e9e6130" providerId="ADAL" clId="{6AF519B7-1581-4380-9BED-9DA8647E1243}" dt="2020-09-29T15:30:53.552" v="33"/>
          <ac:spMkLst>
            <pc:docMk/>
            <pc:sldMk cId="4002668557" sldId="263"/>
            <ac:spMk id="3" creationId="{7DBC5B74-E473-45F6-AEB0-93357E405C8D}"/>
          </ac:spMkLst>
        </pc:spChg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4002668557" sldId="263"/>
            <ac:picMk id="4" creationId="{252B749E-2247-4AE1-AA1D-B00303661FA8}"/>
          </ac:picMkLst>
        </pc:picChg>
      </pc:sldChg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463380656" sldId="264"/>
        </pc:sldMkLst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463380656" sldId="264"/>
            <ac:picMk id="3" creationId="{6CF1C24A-28AA-4053-9A12-FF1ED29CB494}"/>
          </ac:picMkLst>
        </pc:picChg>
      </pc:sldChg>
      <pc:sldChg chg="addSp delSp modSp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3838121711" sldId="265"/>
        </pc:sldMkLst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3838121711" sldId="265"/>
            <ac:picMk id="4" creationId="{6E502A59-AA70-4CE2-86EA-EAFF58310215}"/>
          </ac:picMkLst>
        </pc:picChg>
      </pc:sldChg>
      <pc:sldChg chg="addSp delSp modSp add modTransition modAnim">
        <pc:chgData name="John Julian" userId="29300715-b10e-48a2-887f-b7fa4e9e6130" providerId="ADAL" clId="{6AF519B7-1581-4380-9BED-9DA8647E1243}" dt="2020-10-12T13:52:10.878" v="91"/>
        <pc:sldMkLst>
          <pc:docMk/>
          <pc:sldMk cId="180701437" sldId="266"/>
        </pc:sldMkLst>
        <pc:spChg chg="mod">
          <ac:chgData name="John Julian" userId="29300715-b10e-48a2-887f-b7fa4e9e6130" providerId="ADAL" clId="{6AF519B7-1581-4380-9BED-9DA8647E1243}" dt="2020-09-29T15:30:49.407" v="32" actId="20577"/>
          <ac:spMkLst>
            <pc:docMk/>
            <pc:sldMk cId="180701437" sldId="266"/>
            <ac:spMk id="2" creationId="{9BB57938-BF30-47E6-A4CE-0927D187460A}"/>
          </ac:spMkLst>
        </pc:spChg>
        <pc:spChg chg="mod">
          <ac:chgData name="John Julian" userId="29300715-b10e-48a2-887f-b7fa4e9e6130" providerId="ADAL" clId="{6AF519B7-1581-4380-9BED-9DA8647E1243}" dt="2020-09-29T15:31:26.015" v="83" actId="20577"/>
          <ac:spMkLst>
            <pc:docMk/>
            <pc:sldMk cId="180701437" sldId="266"/>
            <ac:spMk id="3" creationId="{04ABB0B6-EA34-4788-AC32-F314C8C71E85}"/>
          </ac:spMkLst>
        </pc:spChg>
        <pc:spChg chg="mod">
          <ac:chgData name="John Julian" userId="29300715-b10e-48a2-887f-b7fa4e9e6130" providerId="ADAL" clId="{6AF519B7-1581-4380-9BED-9DA8647E1243}" dt="2020-09-29T15:31:19.127" v="79" actId="20577"/>
          <ac:spMkLst>
            <pc:docMk/>
            <pc:sldMk cId="180701437" sldId="266"/>
            <ac:spMk id="4" creationId="{F51336D5-03B8-4CDC-A0F3-99546BA7AD22}"/>
          </ac:spMkLst>
        </pc:spChg>
        <pc:picChg chg="add del mod">
          <ac:chgData name="John Julian" userId="29300715-b10e-48a2-887f-b7fa4e9e6130" providerId="ADAL" clId="{6AF519B7-1581-4380-9BED-9DA8647E1243}" dt="2020-10-12T13:52:10.878" v="91"/>
          <ac:picMkLst>
            <pc:docMk/>
            <pc:sldMk cId="180701437" sldId="266"/>
            <ac:picMk id="5" creationId="{B7488276-F515-40A5-AFB7-845D7D4403D0}"/>
          </ac:picMkLst>
        </pc:picChg>
      </pc:sldChg>
    </pc:docChg>
  </pc:docChgLst>
</pc:chgInfo>
</file>

<file path=ppt/media/image1.png>
</file>

<file path=ppt/media/image2.jpg>
</file>

<file path=ppt/media/image3.png>
</file>

<file path=ppt/media/image4.png>
</file>

<file path=ppt/media/image5.gif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9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08F38F5-7B5E-4740-A337-243BDA8AEE03}"/>
              </a:ext>
            </a:extLst>
          </p:cNvPr>
          <p:cNvSpPr/>
          <p:nvPr userDrawn="1"/>
        </p:nvSpPr>
        <p:spPr>
          <a:xfrm>
            <a:off x="0" y="0"/>
            <a:ext cx="12192000" cy="1894114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CBA2BA-9483-4E2C-A77A-E6E29217DC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36525"/>
            <a:ext cx="11851341" cy="898899"/>
          </a:xfrm>
        </p:spPr>
        <p:txBody>
          <a:bodyPr anchor="t"/>
          <a:lstStyle>
            <a:lvl1pPr algn="r">
              <a:defRPr sz="6000" b="1">
                <a:solidFill>
                  <a:srgbClr val="E84A27"/>
                </a:solidFill>
              </a:defRPr>
            </a:lvl1pPr>
          </a:lstStyle>
          <a:p>
            <a:r>
              <a:rPr lang="en-US" dirty="0"/>
              <a:t>Lecture Name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AAE08C-2DFA-41BF-90C8-9EA00F99C82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707341" y="1231366"/>
            <a:ext cx="9144000" cy="1655762"/>
          </a:xfrm>
        </p:spPr>
        <p:txBody>
          <a:bodyPr/>
          <a:lstStyle>
            <a:lvl1pPr marL="0" indent="0" algn="r">
              <a:buNone/>
              <a:defRPr sz="2400" b="1">
                <a:solidFill>
                  <a:srgbClr val="E84A2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UIUC ECON 490 Applied Machine Learning in Economics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B1E16-2EB5-4057-8781-B96132988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F4441-01B0-41A1-8706-6CD399858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DA2F5-AFD8-4CB7-94DF-AE9A5AE7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480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D75FF-077C-4A9C-8FD6-35D07DF01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"/>
            <a:ext cx="10515600" cy="646656"/>
          </a:xfrm>
        </p:spPr>
        <p:txBody>
          <a:bodyPr anchor="t"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952E9-6B42-4894-8BB8-6ADD0A2A6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3000"/>
            <a:ext cx="10515600" cy="45854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4AAB0-FB1C-493B-B9B5-447A7773A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FF192-81D6-44BA-8736-B2F12F07D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AA711-06AE-4806-911B-BBE202B17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79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664FB-22DA-489F-A215-E7347B1CA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1"/>
            <a:ext cx="10515600" cy="599492"/>
          </a:xfrm>
        </p:spPr>
        <p:txBody>
          <a:bodyPr anchor="t"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B65B7-316C-48E3-AEDC-F481C78510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43000"/>
            <a:ext cx="5181600" cy="4576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41D60-CF11-439F-8836-F27C0AF7B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43000"/>
            <a:ext cx="5181600" cy="4576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A6D71-0B86-47F3-AD6F-EB441160F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F3D30-A9D3-458D-97DA-D5E31B70A1FA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0E042-AC4B-43D6-985A-EB378A9EF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EFB824-0178-4DED-9CBE-3273B7CC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53398-437B-4C3D-8DBF-6C17EBD12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64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1300A-2C9A-4093-B985-4F4B62685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"/>
            <a:ext cx="10515600" cy="571500"/>
          </a:xfrm>
        </p:spPr>
        <p:txBody>
          <a:bodyPr anchor="t"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64F2B7-5EBF-4087-A642-205DFE48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F3D30-A9D3-458D-97DA-D5E31B70A1FA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A2CE22-9D48-4C84-9B69-6BBF1E277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97F086-97F3-4CE6-B8FB-3C1753E67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53398-437B-4C3D-8DBF-6C17EBD12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768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0209-7C5B-4EC8-94A5-312EEE26E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666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BAE19-C506-4FDE-A397-5C4332C5C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22639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A1F3D-37BA-480B-B982-1860DB909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E949C-A0E1-4647-B8B2-D85327C7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4E57A-49FB-4F07-B574-D6CBB72DB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72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F721E-DE5C-4180-9CAA-602201C1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15021"/>
            <a:ext cx="10515600" cy="1325563"/>
          </a:xfrm>
        </p:spPr>
        <p:txBody>
          <a:bodyPr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F9590-BEA7-4C8D-BF3F-06F2D6DFA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049B3-9CED-4E23-9702-DFA968569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236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78C6F-35E5-4AC9-9979-79A87F74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8CDDB2-1741-4FBF-ACE4-DC59F484C4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236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CFE34F-0467-4747-9DFB-2267314D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BD7FE-4933-4DFC-9293-502C519E5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E18997-C271-43D0-B331-EFF42790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02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16B40F-1C8A-4CAB-81CE-92FA25AF4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651875-C122-4619-BCF7-7FFC9B6AF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607BB-0E3B-4587-9195-D602F5D96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138E78-76CC-4442-B3DA-8B33E6B13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4AA233-36CB-4521-9764-D67D07E74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190D0-F842-4FA6-B4B0-74B99AB6A6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99399-398A-4C41-8C6C-06BD9AEFD18D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F6103-0A9E-429B-8AD9-95DFE9C9B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8BF6D-F576-44C5-9C89-A457EE5B4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32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9" r:id="rId4"/>
    <p:sldLayoutId id="2147483651" r:id="rId5"/>
    <p:sldLayoutId id="2147483653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7F6D3-5610-4D4B-957E-425A40D8D8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Principal Components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3DB47B-1C47-4D14-88E6-CDB1E27E97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UIUC ECON 490: Applied Machine Learning in Economics</a:t>
            </a:r>
          </a:p>
        </p:txBody>
      </p:sp>
    </p:spTree>
    <p:extLst>
      <p:ext uri="{BB962C8B-B14F-4D97-AF65-F5344CB8AC3E}">
        <p14:creationId xmlns:p14="http://schemas.microsoft.com/office/powerpoint/2010/main" val="3860169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0F28A-D5A5-4B9C-997A-A8B824BC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Choosing Number of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2977E-CB91-46F0-BBDA-A2764E62B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CROSS-VALIDATION!!!</a:t>
            </a:r>
          </a:p>
        </p:txBody>
      </p:sp>
    </p:spTree>
    <p:extLst>
      <p:ext uri="{BB962C8B-B14F-4D97-AF65-F5344CB8AC3E}">
        <p14:creationId xmlns:p14="http://schemas.microsoft.com/office/powerpoint/2010/main" val="3838121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4D4C3-C07C-4500-AA49-3321526A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F989F-327D-4D2E-AD3C-68BAB7F0D9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Complete</a:t>
            </a:r>
          </a:p>
          <a:p>
            <a:pPr lvl="1"/>
            <a:r>
              <a:rPr lang="en-US" dirty="0"/>
              <a:t>Lab 6.7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57F808-C8D6-422E-90D0-39C56795BCF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Read</a:t>
            </a:r>
          </a:p>
          <a:p>
            <a:pPr lvl="1"/>
            <a:r>
              <a:rPr lang="en-US" dirty="0"/>
              <a:t>Chapter 7 (yup)</a:t>
            </a:r>
          </a:p>
        </p:txBody>
      </p:sp>
    </p:spTree>
    <p:extLst>
      <p:ext uri="{BB962C8B-B14F-4D97-AF65-F5344CB8AC3E}">
        <p14:creationId xmlns:p14="http://schemas.microsoft.com/office/powerpoint/2010/main" val="1370816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9FCF5-AECF-47FB-953C-447C37953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 you downloaded 100 variables…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0CBF2-C0CB-4BC4-A078-C82D82F57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Don’t panic!</a:t>
            </a:r>
          </a:p>
          <a:p>
            <a:r>
              <a:rPr lang="en-US" dirty="0"/>
              <a:t>Use regularization!</a:t>
            </a:r>
          </a:p>
          <a:p>
            <a:endParaRPr lang="en-US" dirty="0"/>
          </a:p>
          <a:p>
            <a:r>
              <a:rPr lang="en-US" dirty="0"/>
              <a:t>But what if I told you…</a:t>
            </a:r>
          </a:p>
          <a:p>
            <a:pPr lvl="1"/>
            <a:r>
              <a:rPr lang="en-US" dirty="0"/>
              <a:t>Grab just important bits of information of 100 variables in fewer than 100 </a:t>
            </a:r>
            <a:r>
              <a:rPr lang="en-US" i="1" dirty="0">
                <a:solidFill>
                  <a:srgbClr val="E84A27"/>
                </a:solidFill>
              </a:rPr>
              <a:t>principal components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38560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1F51F-E037-4D24-BA5F-0DF37F17F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Golly gee! What’s a principal component?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2BE6C-5537-48A8-877F-EE212465F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An eigenvector!</a:t>
            </a:r>
          </a:p>
          <a:p>
            <a:pPr lvl="1"/>
            <a:r>
              <a:rPr lang="en-US" i="1" dirty="0"/>
              <a:t>Never mind, sorry I asked.</a:t>
            </a:r>
          </a:p>
          <a:p>
            <a:pPr lvl="1"/>
            <a:endParaRPr lang="en-US" i="1" dirty="0"/>
          </a:p>
          <a:p>
            <a:r>
              <a:rPr lang="en-US" dirty="0">
                <a:solidFill>
                  <a:srgbClr val="E84A27"/>
                </a:solidFill>
              </a:rPr>
              <a:t>Eigenvector</a:t>
            </a:r>
            <a:r>
              <a:rPr lang="en-US" dirty="0"/>
              <a:t> – the direction data stretches in space</a:t>
            </a:r>
          </a:p>
          <a:p>
            <a:pPr lvl="1"/>
            <a:r>
              <a:rPr lang="en-US" dirty="0"/>
              <a:t>All are orthogonal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E84A27"/>
                </a:solidFill>
              </a:rPr>
              <a:t>Eigenvalue</a:t>
            </a:r>
            <a:r>
              <a:rPr lang="en-US" dirty="0"/>
              <a:t> – how much the vector stretches space</a:t>
            </a:r>
          </a:p>
          <a:p>
            <a:pPr lvl="1"/>
            <a:r>
              <a:rPr lang="en-US" dirty="0"/>
              <a:t>From unit vector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52449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3EE06-7E86-4155-A71E-CC3F9A483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Visually – Eigenvectors and Eigenvalues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12E567CA-4551-4310-AB07-2BE964CBE9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161" y="1143000"/>
            <a:ext cx="7685677" cy="4584700"/>
          </a:xfrm>
        </p:spPr>
      </p:pic>
    </p:spTree>
    <p:extLst>
      <p:ext uri="{BB962C8B-B14F-4D97-AF65-F5344CB8AC3E}">
        <p14:creationId xmlns:p14="http://schemas.microsoft.com/office/powerpoint/2010/main" val="3993472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1E696-A379-430B-B9E3-54E502879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Visually – Basis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3ED6843A-FD49-407A-82B2-A767C9620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940" y="1143000"/>
            <a:ext cx="7782120" cy="4584700"/>
          </a:xfrm>
        </p:spPr>
      </p:pic>
    </p:spTree>
    <p:extLst>
      <p:ext uri="{BB962C8B-B14F-4D97-AF65-F5344CB8AC3E}">
        <p14:creationId xmlns:p14="http://schemas.microsoft.com/office/powerpoint/2010/main" val="4114238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1B54F-1914-44D6-BE68-399E2CB65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Visually – 3D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DBBA58-8499-473B-AA10-F32B13CCAA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150" y="434975"/>
            <a:ext cx="5264943" cy="5310187"/>
          </a:xfrm>
        </p:spPr>
      </p:pic>
    </p:spTree>
    <p:extLst>
      <p:ext uri="{BB962C8B-B14F-4D97-AF65-F5344CB8AC3E}">
        <p14:creationId xmlns:p14="http://schemas.microsoft.com/office/powerpoint/2010/main" val="989610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8CF0D-1569-47F0-87C7-BF836442B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Principal Component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C5B74-E473-45F6-AEB0-93357E405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66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7938-BF30-47E6-A4CE-0927D1874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Principal Component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BB0B6-EA34-4788-AC32-F314C8C71E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In finance:</a:t>
            </a:r>
          </a:p>
          <a:p>
            <a:pPr lvl="1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component – level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component – slope</a:t>
            </a:r>
          </a:p>
          <a:p>
            <a:pPr lvl="1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component – curve 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336D5-03B8-4CDC-A0F3-99546BA7AD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Pros</a:t>
            </a:r>
          </a:p>
          <a:p>
            <a:pPr lvl="1"/>
            <a:r>
              <a:rPr lang="en-US" dirty="0"/>
              <a:t>Dimension reduction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Lose interpretation</a:t>
            </a:r>
          </a:p>
          <a:p>
            <a:pPr lvl="1"/>
            <a:endParaRPr lang="en-US" dirty="0"/>
          </a:p>
          <a:p>
            <a:r>
              <a:rPr lang="en-US" dirty="0"/>
              <a:t>Scale Matters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0701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5BA5C-2EBB-4C3F-8E01-0B5E7EE3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Choosing Number of Components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AEDC2136-3DA8-4928-A400-F23B995F07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271" y="1292701"/>
            <a:ext cx="5921458" cy="4272597"/>
          </a:xfrm>
        </p:spPr>
      </p:pic>
    </p:spTree>
    <p:extLst>
      <p:ext uri="{BB962C8B-B14F-4D97-AF65-F5344CB8AC3E}">
        <p14:creationId xmlns:p14="http://schemas.microsoft.com/office/powerpoint/2010/main" val="4633806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8.6|34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1|7.3|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65EC47F-023D-40DE-A3A8-489C5F7C0806}" vid="{FB3243C5-C343-4069-B235-909FA552369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958F240675F449A1D3691307A02719" ma:contentTypeVersion="12" ma:contentTypeDescription="Create a new document." ma:contentTypeScope="" ma:versionID="a08fb8f0f3c2af9bc9b44a57a73acaa2">
  <xsd:schema xmlns:xsd="http://www.w3.org/2001/XMLSchema" xmlns:xs="http://www.w3.org/2001/XMLSchema" xmlns:p="http://schemas.microsoft.com/office/2006/metadata/properties" xmlns:ns3="4e78c694-ac62-4c92-86c5-4ccb1e6a9cff" xmlns:ns4="805a22d7-7bc8-43e0-8c5d-99ce65c20ce1" targetNamespace="http://schemas.microsoft.com/office/2006/metadata/properties" ma:root="true" ma:fieldsID="c459dcfe456d9dfec6185b512bb67a26" ns3:_="" ns4:_="">
    <xsd:import namespace="4e78c694-ac62-4c92-86c5-4ccb1e6a9cff"/>
    <xsd:import namespace="805a22d7-7bc8-43e0-8c5d-99ce65c20c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78c694-ac62-4c92-86c5-4ccb1e6a9c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5a22d7-7bc8-43e0-8c5d-99ce65c20ce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A051025-E4CD-41DF-810F-ED312A7054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B059EE-D71F-4369-B80D-C53619E3364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407857F-997E-49CD-B534-F6CC03B8B9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78c694-ac62-4c92-86c5-4ccb1e6a9cff"/>
    <ds:schemaRef ds:uri="805a22d7-7bc8-43e0-8c5d-99ce65c20c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ECON 490</Template>
  <TotalTime>51</TotalTime>
  <Words>147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Principal Components</vt:lpstr>
      <vt:lpstr>So you downloaded 100 variables…</vt:lpstr>
      <vt:lpstr>Golly gee! What’s a principal component?</vt:lpstr>
      <vt:lpstr>Visually – Eigenvectors and Eigenvalues</vt:lpstr>
      <vt:lpstr>Visually – Basis</vt:lpstr>
      <vt:lpstr>Visually – 3D </vt:lpstr>
      <vt:lpstr>Principal Component Notes</vt:lpstr>
      <vt:lpstr>Principal Component Notes</vt:lpstr>
      <vt:lpstr>Choosing Number of Components</vt:lpstr>
      <vt:lpstr>Choosing Number of Components</vt:lpstr>
      <vt:lpstr>To 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Principal Components</dc:title>
  <dc:creator>Julian Wade</dc:creator>
  <cp:lastModifiedBy>Julian Wade</cp:lastModifiedBy>
  <cp:revision>4</cp:revision>
  <dcterms:created xsi:type="dcterms:W3CDTF">2020-09-24T03:13:28Z</dcterms:created>
  <dcterms:modified xsi:type="dcterms:W3CDTF">2020-10-12T13:52:14Z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0x010100DE958F240675F449A1D3691307A02719</vt:lpwstr>
  </property>
</Properties>
</file>

<file path=docProps/thumbnail.jpeg>
</file>